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7" autoAdjust="0"/>
    <p:restoredTop sz="90929"/>
  </p:normalViewPr>
  <p:slideViewPr>
    <p:cSldViewPr>
      <p:cViewPr varScale="1">
        <p:scale>
          <a:sx n="78" d="100"/>
          <a:sy n="78" d="100"/>
        </p:scale>
        <p:origin x="23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2C50CE3-4739-48B5-95B7-D73680FDFC81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BF14C75-CAFE-4E36-A233-A2144C1FAD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1049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2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8511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0040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732360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74913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1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禱告乃是靈中所燒聖香，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the incense of a holy heart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經過破碎之人向神獻上，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Rising to God from bruised and broken things,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乃是由焚燒之靈所點燃，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kindled by the Spirit’s burning breath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並藉信心之翼升到神前。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 upward borne by faith’s ascending wings.</a:t>
            </a:r>
            <a:r>
              <a:rPr lang="en-US" altLang="zh-TW" sz="2800" dirty="0">
                <a:latin typeface="細明體" pitchFamily="49" charset="-120"/>
                <a:ea typeface="華康標楷體" pitchFamily="65" charset="-120"/>
              </a:rPr>
              <a:t> </a:t>
            </a:r>
            <a:endParaRPr lang="en-US" altLang="zh-CN" sz="2800" dirty="0">
              <a:latin typeface="細明體" pitchFamily="49" charset="-120"/>
              <a:ea typeface="華康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禱告乃是靈中所燒聖香</a:t>
            </a:r>
            <a:br>
              <a:rPr lang="zh-TW" altLang="en-US" sz="2400" dirty="0">
                <a:latin typeface="華康標楷體" pitchFamily="65" charset="-120"/>
                <a:ea typeface="華康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PRAYER IS THE INCENSE OF A HOLY HEART </a:t>
            </a:r>
            <a:r>
              <a:rPr lang="en-US" altLang="zh-TW" sz="2400" dirty="0">
                <a:effectLst/>
                <a:latin typeface="Arial Narrow" pitchFamily="34" charset="0"/>
                <a:ea typeface="細明體" pitchFamily="49" charset="-120"/>
                <a:cs typeface="Arial" charset="0"/>
              </a:rPr>
              <a:t>(1/6)</a:t>
            </a:r>
            <a:endParaRPr lang="en-US" altLang="zh-CN" sz="2400" dirty="0">
              <a:effectLst/>
              <a:latin typeface="Arial Narrow" pitchFamily="34" charset="0"/>
              <a:ea typeface="華康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 </a:t>
            </a:r>
            <a:r>
              <a:rPr lang="en-US" altLang="zh-TW" dirty="0">
                <a:solidFill>
                  <a:srgbClr val="FFFFFF"/>
                </a:solidFill>
                <a:latin typeface="Arial Narrow" pitchFamily="34" charset="0"/>
                <a:ea typeface="細明體" pitchFamily="49" charset="-120"/>
                <a:cs typeface="Arial" charset="0"/>
              </a:rPr>
              <a:t>2/6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禱告乃是恩典芳香所播，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the perfume of the plants of grace,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信心愛心苦難澆灌花朵，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</a:t>
            </a:r>
            <a:r>
              <a:rPr lang="en-US" altLang="zh-TW" sz="2800" dirty="0" err="1">
                <a:ea typeface="細明體" pitchFamily="49" charset="-120"/>
              </a:rPr>
              <a:t>flow’rs</a:t>
            </a:r>
            <a:r>
              <a:rPr lang="en-US" altLang="zh-TW" sz="2800" dirty="0">
                <a:ea typeface="細明體" pitchFamily="49" charset="-120"/>
              </a:rPr>
              <a:t> of patience, faith, and </a:t>
            </a:r>
            <a:r>
              <a:rPr lang="en-US" altLang="zh-TW" sz="2800" dirty="0" err="1">
                <a:ea typeface="細明體" pitchFamily="49" charset="-120"/>
              </a:rPr>
              <a:t>suff’ring</a:t>
            </a:r>
            <a:r>
              <a:rPr lang="en-US" altLang="zh-TW" sz="2800" dirty="0">
                <a:ea typeface="細明體" pitchFamily="49" charset="-120"/>
              </a:rPr>
              <a:t> love;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藏在滿了香氣玉瓶裏面，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Treasured in “vials full of odors sweet.”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給神吸入，欣賞其味之甜。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God breathes their fragrance in His courts above.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 </a:t>
            </a:r>
            <a:r>
              <a:rPr lang="en-US" altLang="zh-TW" dirty="0">
                <a:solidFill>
                  <a:srgbClr val="FFFFFF"/>
                </a:solidFill>
                <a:latin typeface="Arial Narrow" pitchFamily="34" charset="0"/>
                <a:ea typeface="細明體" pitchFamily="49" charset="-120"/>
                <a:cs typeface="Arial" charset="0"/>
              </a:rPr>
              <a:t>3/6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禱告乃是上升含水之氣，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</a:t>
            </a:r>
            <a:r>
              <a:rPr lang="en-US" altLang="zh-TW" sz="2800" dirty="0" err="1">
                <a:ea typeface="細明體" pitchFamily="49" charset="-120"/>
              </a:rPr>
              <a:t>th</a:t>
            </a:r>
            <a:r>
              <a:rPr lang="en-US" altLang="zh-TW" sz="2800" dirty="0">
                <a:ea typeface="細明體" pitchFamily="49" charset="-120"/>
              </a:rPr>
              <a:t>’ ascending vapor which supplies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供給甘雨，並使河流不息；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showers of blessing, and the stream that flows</a:t>
            </a:r>
          </a:p>
          <a:p>
            <a:pPr algn="ctr" eaLnBrk="1" hangingPunct="1">
              <a:spcBef>
                <a:spcPts val="0"/>
              </a:spcBef>
            </a:pP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灌溉乾地，直到地的四方， 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Through earth’s dry places, till on every side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所有沙漠都像玫瑰開放。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“The wilderness shall blossom as the rose.”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 </a:t>
            </a:r>
            <a:r>
              <a:rPr lang="en-US" altLang="zh-TW" dirty="0">
                <a:solidFill>
                  <a:srgbClr val="FFFFFF"/>
                </a:solidFill>
                <a:latin typeface="Arial Narrow" pitchFamily="34" charset="0"/>
                <a:ea typeface="細明體" pitchFamily="49" charset="-120"/>
                <a:cs typeface="Arial" charset="0"/>
              </a:rPr>
              <a:t>4/6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禱告乃是聖靈所滿金管，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the golden pipes the Spirit fills,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用神的油供給神的燈盞，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Which feed the lamps of God with oil divine,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正當我們同心等候、禱告，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And, as with one accord we wait and pray,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靈就充滿，燈就發光照耀。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Spirit fills, the lamps with brightness shine.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 </a:t>
            </a:r>
            <a:r>
              <a:rPr lang="en-US" altLang="zh-TW" dirty="0">
                <a:solidFill>
                  <a:srgbClr val="FFFFFF"/>
                </a:solidFill>
                <a:latin typeface="Arial Narrow" pitchFamily="34" charset="0"/>
                <a:ea typeface="細明體" pitchFamily="49" charset="-120"/>
                <a:cs typeface="Arial" charset="0"/>
              </a:rPr>
              <a:t>5/6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禱告乃是宇宙最大力量，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the mightiest force of earth and </a:t>
            </a:r>
            <a:r>
              <a:rPr lang="en-US" altLang="zh-TW" sz="2800" dirty="0" err="1">
                <a:ea typeface="細明體" pitchFamily="49" charset="-120"/>
              </a:rPr>
              <a:t>heav’n</a:t>
            </a:r>
            <a:r>
              <a:rPr lang="en-US" altLang="zh-TW" sz="2800" dirty="0">
                <a:ea typeface="細明體" pitchFamily="49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乃是神的炸藥，無人能擋，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Prayer is the very dynamite of God;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推動那隻推動一切之手，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It moves the hand that all things moves, and turns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轉動活輪，掠過全地無留。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living wheels that sweep through earth abroad.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 </a:t>
            </a:r>
            <a:r>
              <a:rPr lang="en-US" altLang="zh-TW" dirty="0">
                <a:solidFill>
                  <a:srgbClr val="FFFFFF"/>
                </a:solidFill>
                <a:latin typeface="Arial Narrow" pitchFamily="34" charset="0"/>
                <a:ea typeface="細明體" pitchFamily="49" charset="-120"/>
                <a:cs typeface="Arial" charset="0"/>
              </a:rPr>
              <a:t>6/6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教我禱告！運行在我靈中，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us to pray! Move on our hearts, O Lord,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直到全人被祢感覺推動！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Till Thine own passion all our being move!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在我裏面禱告，直到顯出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us! Pray in us, till our prayer shall be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我裏基督禱告天上基督。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Christ in us praying to the Christ above!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en-US" altLang="zh-CN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425</TotalTime>
  <Words>461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H545  禱告乃是靈中所燒聖香 PRAYER IS THE INCENSE OF A HOLY HEART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H545 禱告乃是靈中所燒聖香 PRAYER IS THE INCENSE OF A HOLY HEART</dc:title>
  <dc:subject>Hymnary 聖徒詩歌</dc:subject>
  <dc:creator>Albert B Simpson</dc:creator>
  <cp:lastModifiedBy>Timothy Liang</cp:lastModifiedBy>
  <cp:revision>35</cp:revision>
  <dcterms:created xsi:type="dcterms:W3CDTF">2001-11-16T23:06:47Z</dcterms:created>
  <dcterms:modified xsi:type="dcterms:W3CDTF">2017-08-06T13:30:54Z</dcterms:modified>
</cp:coreProperties>
</file>